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05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12-12-2013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12-12-2013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12-12-2013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12-12-2013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12-12-2013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12-12-2013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12-12-2013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12-12-2013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12-12-2013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12-12-2013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12-12-2013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12-12-2013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337302"/>
            <a:ext cx="6408712" cy="936103"/>
          </a:xfrm>
        </p:spPr>
        <p:txBody>
          <a:bodyPr>
            <a:normAutofit fontScale="90000"/>
          </a:bodyPr>
          <a:lstStyle/>
          <a:p>
            <a:pPr algn="l"/>
            <a:r>
              <a:rPr lang="da-DK" sz="2000" b="1" dirty="0"/>
              <a:t/>
            </a:r>
            <a:br>
              <a:rPr lang="da-DK" sz="2000" b="1" dirty="0"/>
            </a:br>
            <a:r>
              <a:rPr lang="da-DK" sz="2400" b="1" dirty="0"/>
              <a:t>Noget om helte</a:t>
            </a: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da-DK" sz="1600" b="1" dirty="0"/>
              <a:t>Halfdan Rasmussen.</a:t>
            </a:r>
            <a:r>
              <a:rPr lang="da-DK" sz="1600" dirty="0"/>
              <a:t/>
            </a:r>
            <a:br>
              <a:rPr lang="da-DK" sz="1600" dirty="0"/>
            </a:br>
            <a:r>
              <a:rPr lang="nb-NO" sz="1800" dirty="0" smtClean="0"/>
              <a:t/>
            </a:r>
            <a:br>
              <a:rPr lang="nb-NO" sz="1800" dirty="0" smtClean="0"/>
            </a:b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7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3635896" y="5229200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Livet er en morgengave, sjælen er et pilgrimskor.             </a:t>
            </a:r>
            <a:br>
              <a:rPr lang="da-DK" dirty="0"/>
            </a:br>
            <a:r>
              <a:rPr lang="da-DK" dirty="0"/>
              <a:t>Der står krokus i min have, der står øller på mit bord.       </a:t>
            </a:r>
            <a:br>
              <a:rPr lang="da-DK" dirty="0"/>
            </a:br>
            <a:r>
              <a:rPr lang="da-DK" dirty="0"/>
              <a:t>Under himlen hænger lærken som et fjernt bevinget frø,  </a:t>
            </a:r>
            <a:br>
              <a:rPr lang="da-DK" dirty="0"/>
            </a:br>
            <a:r>
              <a:rPr lang="da-DK" dirty="0"/>
              <a:t>for en lærke tænker hverken på at kæmpe eller dø.     </a:t>
            </a:r>
          </a:p>
        </p:txBody>
      </p:sp>
      <p:pic>
        <p:nvPicPr>
          <p:cNvPr id="1026" name="Picture 2" descr="https://encrypted-tbn3.gstatic.com/images?q=tbn:ANd9GcTlWtGAtTB8IIIN20SrHEgnsZ_x-sf-HPulF3MfIrzbsJjM6_Jq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48965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QSEBUUEhQUFRUUGBgUFRUXFBUVFBwVFBUXFxcYFxUXHCYeGBwkGhgUHy8gJCcpLCwsFx4xNTAqNSYrLCkBCQoKDgwOGg8PGiwkHCQpLCwvLCktLCwpLywsKSwsLCksLCkpLCwsKSwsKSwsLCosLCwsLCwsLCwsLCkpLCwsLP/AABEIALEBHQMBIgACEQEDEQH/xAAbAAACAgMBAAAAAAAAAAAAAAAAAQQFAgMGB//EAEUQAAIBAgQDBgMEBwUHBQEAAAECEQADBBIhMQVBUQYTImFxgTJCkVJiobEUIzNygrLBB5Ki0fA0Q1Njc8LxFiR00uEV/8QAGgEAAgMBAQAAAAAAAAAAAAAAAAECAwUEBv/EADURAAIBAgMECQIEBwAAAAAAAAABAgMRBCExEkFR8BMiMmFxgaGxwdHhNEKRwgUzUnKCovH/2gAMAwEAAhEDEQA/AO3pRWUUorauY4qKcU6AMYopxRFIBURTiiKAMSKIrKKAKAMaIrDEYpLfxsFkE69F3/1/lVLe7WpmK2kZiCVlhlUwJkSQSNtR151TUr06faZdTw9Sp2UX0UVzNvtiwfJctqj/ACq5uWg0CYVmQqT5SN6k4LtnYuSGm2RvJUqNY+IHUT+fKq44qlLRlksHVjnYvKDQrAgEEEHYjUGnXTc5bCoooigLCop0UAY0U6IoABToooAVOilQACnRRTEEURRQaAFRTiiKAsKinRFArCp0GigLGdFE0A0E7BRFE0TQFgopzSpAEVScT7V27D5bi3Fn4S6MqN+60EH03q7msbiBgVYBlO6kAqfUHQ1Gak11XZk4OKfWVyt4TxsYgwhtDkM1wg/TLUjil+4hyaIdi0Zt9svKN9T9BUS/2Wst8IKeQgr7K05f4SKpOKriLAg3GyagFs1xMp5BvitnyOnmdKycRLFQWenFGlQjhpy+GVeKwrjEFr361XVhad1DEPAL5hI0UAgax4hryEHEcc4ejm22HBCD9Y4CTmMAiG/aFSRoCx3mYNdHhcRYdO7uNbW8uYJnaCEaCQZjNJ10Jjz1rlcV2Vwj38zXHMmTbt+NJ0zeOANTMjlpvtWctm95mmtq1olldv20ZXsILtt4DBFHdupE+K2QCGA58iDWOU28SCFuKr6BhaLRJgBg3KDupg7FTNXS4IqALRNoaEyVdmI6o4KqAegEeVZcP4rfbFdyxZ02A2I6NpAI2G1U3W4sV95CwfFsRhbmtqbQbLdtrsP+ZaUmV5ErqvQ6yO5t3AyhlMqwDAjYgiQapO0HDNJVgGUSZLAFY8SuCzFhE6hdN6XZvHlQLNyAYlAT4tZ0IP16ST1gauBxLT6OWm4zMbh1OPSR13l7RTig1tGKKKDQKJoAVFE06B2FRRNKgLDopTRNILDopTRNMQ6IomiaAsOilNE0BYKKJooEFEUTSBoCxnTFFMUywVOilTAKJp0UgFRNFFIApMoO4pxRQBw3HeEW7OJVrq5rLeIAQNQdVJJgiTPUhusmrkYOzaQG0gOaBofLQLJMbxVjx3Ai7ZMz4CLgI38Gpg8pEia5PiPFAECIzW1tEWjc5kmAFtqDKD728HXLsMDHUVCeW828FUlUjZ7jVj+MtYhEtOX1JSQsCeZJnpyqNw/tTcR+9NoqVUqBq8kmdMukDrJPlSwvZ1rnfEM+ViVEsrPA3JMsRrp19DW3A3cRhQttsjopMRqQsEhTp9qNv6VwZGj3Ctdob2LLZrr2hBYFkJXNuVtqpkjT5jvGmsVznFeJ3FfwOyRr4Vca8yAVhdRMDQV2vCzbxdotcVRetmD4VBE6yPI1qw2F7kLbxNpbqvcIVykjK+xzGSIOm/Opxk73E2tCr4H2gxcJcvXhdt3WNkKbot3Q0CSqlQMwH1qBxLtBjLN5gtzEAA6KzMxiZWR5iOVWvBeFWb/eh0tOg8VsquTKdBlIWMrQF1571o7QYVSYuWM7aA3FYl4AAGYaEmBvPrV3TzTvdlXRQ0sTOzvb6891bVwK5JiPDbck/ZzZQT9077TXXYTj9twWIKqCVz6FDl31Gqkc1YAj01rkMdwu3ktWrr3CirNvEKquMtwjKLisNlg6k6TUCzYRlZEZUurLXG/WW+8VdQwCkgOvikgEx7iuiGMqR33Oepg6c9FbwPT1IIBBBB1BGoIPMHmKdcdwbid1Vtsh75driqyEn7Wg0LgQQ4jNrmE6nouG8ZW7KmFuL8SSJidxzg+e2xitKli4VMnkzMrYSdPNZonUqyNKK6zkFRTomgBUU6KAFRTooAU0UUUhBRRTpgImlWRpUAbKdKimA6KVE0gHRRSphcdKnRSAVOlToAo+12JC2RbMxdzAhTDHKhYKBu0nSOdU7YRrhW4zCCVaNJUQQJDaasNxqJ5Vu7c30S7YLpm+zoTHjCsY5+FjPpVPisUrZBmVEylZO2hggHkQZI65iOennsfeVZ3N7A2VJWJ9jBdzf721ly7XVCMpIk6nTWDB3qaD3itrDDWYMGddiN96q07prSP3zo7yqnK2saSR/wBw+lTbCqrd3dHeXdCGUkDKdixMa+UT+dcb0Oxmq9hl5xJ5SB9eYHrWXDHuW/CUm3DADMWKzsRPIHWtWNxgti8NAbYlAxzTqBpPlyqDwvjtxwz5UUIMxyKZPQST7UrcB2b1JeBwrI5fuypYQ0aBo1+En4vTz60ruCW4CQ0jyaPPXYjrUfAWbrRduFpJJUufCAdySTpvXRYbh6WbUk94p8RyxuPMGIpbLY3JIr8ELtshxd8OXLlPiDLr8XXTnvWGFwBVg63bZg6JcAb01MEHzEGs1uWFMLcu255cv7y8/atiu/y4hG6SEO/XMJoswuaL/CVMsFUc5RiDHkV6dTWVvFWLhVLzg3Vki6cqseniU/EOeqz5mRWvFtiwQYtXAJEhAG9mH+VbcJjL2XOtrvmGhRgZBPMhd18qaugdmi7wnEhbIt3G0+Vjy5ZWPrpNWoM7ef4GDXAYuziLjZr2ZWmYChfLVYjy2151lZXGd5Nm4ZYgsBOWd28LZlG5OwE1q4fGuK2Z5r1Muvg1J7UXZ+h3sUorlV7U37Mm+tp0XQus22Hk/wAVtT6lRV1w/tDZvEKrhXO1tyFc/u6lX9VJrSp16dTsszqmHqQzay7iworIilVxRcVEU6KAFSrKlQARToFFACop0qAMiaJrGac1IQ5omlQDQA5opTRQBlNE1jNE0CHNMGsZpg0hnL/2h8OL4ZbqCWsMTH3bgyHXlByn615/hr6uGt3tQcjCfCVeYkMNCIia9muWwylWAZWBBB2IOhBryHtPwL9GvG0uikh0YzBVid/eQfMVl46lntmlgq1uoXOE4Vca+HlBbRQq2yzH4V0AaOe//ipeEw963LXHRrzsIhgABzXXygCJ/Oua4dx17OlwmBoHSSyxyYH4l5wdq6rC8ZU2/wBaguKdrtsjKZ2zIfDI9RWRJNGvF30NOKZGfJcysToA02jJGwciD6Gt+Hy2vBbRbZJgpd8Dsw2hzKn2n0qIMSjHIVfJoDnC93LTEJmbKIG6tUXC4u27taDsMpKvh7ubIIPLN8BB2ILVBJbibvoy4uX2nJ3hVuVu+qkeivsfTSor4oI0kPhn6rJtn/XQgis24TeCwozIdkuEXLe3y3Acy/QVoTCuBlLGz90uty37K2o51O6I2M1xxafDavDfwNlfzIGv0iorPYefEbZ6OI/EaGndsWBBa4oYfNaDj8RKj6inc4lbyxke4RsbhQT6MJ/OotkkuBq7p0Iylip1lWMSOYI2NdTg7zpYLsbjZhIKiLgPI+Ub+3OuOxHGDACzYj5SmZT5ltzUe/imuGWCudpS90+6xMelNJ3G1dWLO5w97hLFyWOsk6/nWh8DiF2ZyN9HPLTr00qAqjSDlPRzlM+ROh9q2/pFxdyfrPOpDNg4ezHxqSeuqt/eWCfeaxfseMp7u5l5kMAVnkSAIPPUj3rNeLv9ptK2rxV5kXCD5hfyimm0RcWydwbiOMwulxu9sqPiXNdC/vqCXVfNZA3iuowXaqy4Gci3OisWVrLE8lvKcs/dbK2u1cMqHNmJZGPz22P4o2h9AVrRe4DdzFrbnM/xNbYo5n7dpjD+gJrrpYucN/kzjrYOE92fFHrVI143he0XEcDIWLtpdxlkAfeQQU+nvVxgP7ZpP67DiOqP/Rt604YqElmZU8HOLyz9D0uiuQw39qmCb4jcT95JH1Umr3AdpMLf/ZX7THpmAb+60Gr41IS0ZRKlOOqZZUURSNTKhzSoooGKilRUwHNFKikA5pzWNE0AOaKVFADmnNY0CgDHEuwQlQCQCY9v/Fc12jwwxdhToHUldSNz8p5QYPoYOxNXvFbVxrLd1+0HiQEwCw+U/vCV964XhXERe7xQSs+ITurpvI8pAI5w1YP8UqVac1s9lryGpOLUkUtnAqFcAFbi6sDOq7MCp5qdfc1swJa0zAB0LLKj5SdCJHMESPer69hu9PfoPGmmIt8yBo7DqQNT1EHrVHiVKW5U5u6aJO+Qnwn2OU/xVnOTay36fT9fc06eKvzzyzKzxGVJdASNAFMCNJMcjr+FZcexfeOGt2zIC+PNqYUCRpKnYbkGDprURMQoZugkxPIgMB9K3WMQzBVRWbOvwqCzErJgAamo3s7rm51xrbuc7GzAcYvqJfYEAmCNYJHwzy5xVlZxqvLEZxzAGcf4fEP4lFU1+/k+NWEDUMp0O5DdDEaVqXF22M7HkwkH2NW7LaudEZst8X3Rtk24zAj5o8MGdBz2pWsAhynODmUMCNNdQRqZMEHkaifprEfEr6RLrLj+IQ31JqL+kXwIzgr9lkR1+hFJd5NzRfNwwACQQP4h+YitT8Ptc7Yb+K0P61Qi5dX5UH/Ta9a+gR8v4UjxrEif1jR0JR/5kqVlxI9IdJhrCLobN/L90qwHtMVYWBg5kpeTqe6YfXIK4QdqbgMFUPrZT/tipC9sWUSbY9jeX8Fux+FS2A6RHfJhMCV0YnyKkH/EBP1qFe4Lhy3gaB/1AT9CB+dc1a7XE65H9rt0fnmrb/6tUDVb/s1pv5rVLYBSXE6D/wDiqI7tyf3gPzBP5U71oWwsnNM6KCYjr0qr4Jxf9Mdrdoqrrrlvd2pP7oW34quB2bx2xuYVRyyq4PlqVj8KtjhqsldIhLEU4u0maWxgeACyldcxVSOekMZGsfDHrVJxbsxauglkUXP+JaHdz+8klT611mF4Tj7e17C+mS7H02/CpjYXFn41wT+fdgH+SrFhq6zsQeJoPK547j+zDWRJUsvMqwP1WJH41BweCW82W2VLdGYIfbOVk+Ve04jgzt8WHsequw/CRXPcW/s1S+Schst9tAHB8mUt+I1qxRqLtRZTKdN5xkio4Lw3i+GI7lLuX7DkNbI9GfT1EV6ph3YopcBXKgsoMgMRqAfI15pw7gXE8C0WHN619mGH0V9vyr0ThmIuOgN1MjbRI184B09K0MPJX2c/M4MTFtbWXySxQTWM0TXacQ5pU6VSAKJoopAFFFFMAmiiikAU5pUxQIgDi0Yk2XAXwh0afiGx+hkVx/HOH9xxJrgGVLii5EEhtct0joQTmI85rqO0/DTctC4gm7ZJdR9pfnT3Xl1ArneLcRFzBjMQcsmzdJ8XiWApO88vMZeYNYePlaMqc3rnF+653CdtOJHGNbDXO8GptgF4+a18j+o1U/XYVStiGe7iiJCWwCyEb2i2ST0IDq38PlUteL92LN57a3FCqCCTBVywytBmDkcHlqprHhRBxVxAk98jSoInJ3RMSecDaseF0s8188SyjDNd/oSMTYTDmzbOVyLlu5bvZIJRgkkxqyhlcAH7RrJ+0k45L1xmYp3lxspy+JkVdCNhAX6VT2mzrbzyWVmWZM5baDLvy0B25moFt5uOd5IWOssP8qds7ndKrN1FGO9r49jqB2vuJZVcslnZyHMszuTmlflHrqRzg1yj8bLMf1RJkyCY156LUpX7y+ZYQoIEgnYSYERMCBNbMObdqMQ/Q5E5+HQMeXI7aaTyE2qyV35HZGrsQlUv3Jd27zZa8PtW7ID30UMdlAzH0AbSerHbYayRV4m6z3GNsKgnRdSAB1PM+dbcXhMSXzX7Vy2G+Z1ZbYWJADEREcpk+tSL2Ks4WCn6y8QIDRlT7zDr0UzHmdobGw7yvtPcVKu9Zu7e4h4vhuKVFdgAjmFJBE6TprUT9DuHfT0kj8av8Gvf2zcuYgE/Ec85QJiSTAHkBM1Iu4VQn6pbhJIPe3WSzbK/dR4Mec1KNWGk9e65KOJXE5u1wzWTFO/g1MDpr9Kl4u8FMEofNXDDX7w0qvLSwYbj01HMfSr0080WqVy3weEBG1Z4vhoKxt7VjhMSAJHuK63hdvDuqlvGY1UnWefh5jY1ZFoTbPIMcSt2dVdCNR5cx+Br1HsL2574CziD49AjkiG6BvPoee29RP7Q+zVruRftIPCYcIu6nYkDmDv6+VcZwXBguFzhZ0VjsGOysOhOnvXVQqyjLIhVpxnHM92NKa57slx43Q1i9Iv2fCwO5A2M8/XmNetdDWvGSkrox5RcXZhNE0qCakRHNI0U6BCoNFE0DCiiipEQpxRSoAdFKnSAKVFOgYCgidOtFOgRVcGxTK72LhlrZ8JPNd1PuNfrXHY/Cd3xFrLLNvx3bYI8MPlaI2OUlh5V1HGpF5XXQ2wuYjRjbbf1htfrXLdtsf8AsbmY94qQGAABaVzSOhgnSvOYiacXR3xfVfd9vYrvqhWrhw8kAfqnYEbhrTO0rrvNtyNetQcTa7nFm/bEW0LG2JOUqMyQrTyXz6VY4tA6L8IF2yj7k7qDJPI6fgKrUxS92A8mS0CYHjiYMaeFTy3is2Lla2+51Uslnx+hV2bsXIBLAKHk6tJtKInntHtU5sMuHsmIa64VSCJhySQFPLlrv9azAt97ntplVVmJJkzCiTryrVewTM4DMS6+NgvyMxnxOOYAG2229F3J3Wm8sptzqtrT2T+1zYOzSpZLXCYJGd1OdYXxFUYQFLb89q38F4A2KW/cuJ3doKFS4wGUAAeC0vzkDKNCInU1vt8XDOlog3BOZbRIym4dFL9QAAef0mn2k4xcNtLa3Dce4T4R8OUaNkHyJKgDUyByAqUZ3efkXVKrjaSWt9lel+fUrj2aPc949827CwtouWuO+TcqswFG0jSRAmCa18O7Nti2y2LTC2D4rrmGY9Wc6KPuqCfLnWY4Xcdv1twG8wAtrIKKo0DMACCo0AUb6Vd3O0eIX9Wp7x1hVs4a3ktL0NxlkzzyhgvrXRCcG71G8ty3+ZxylLO7z4c/8RIxfZLD4e3OKxLgDULayoAeozBmc+Z+lVNrj3DbIkWruKc7tfyaa+Y38wPetWK4JcuX0GJLYi9c1Fiw6hUUGCb10ybY9FMwfFXo3DuAYewALVm0pHzBQWnrnaWPua0cPS6TrQUUv19d7HGTis3rw+pX9l8RYvoXTCLZjY92II8nyAH2mru9hEcEMiEHQgqNq2lqK1oQtGz9iEpNu5yPFOwIkth2yn7DE5fZt/rXPKlzD3MlwFHGon81bYj0r08VHx/D7d5MlxQw5TuD1U7g+lclXBRlnDJ+h00sVKOUs0R+A8XRwVuaZhDaAieTD/I6VzXavs2hYLeVdf2d5PD4YgeLy21nQ+Vb8ZwS5h5ZCXt9fnUfeA3HmPoK22OMW7lvur/7M7NI8LddeXWsupTlF2eTNOjVi81mjnbdm8zqVb/3mH+Btu/tp8rfeygDz0PWu+4PxVcTYS8sgMNQd1YaMp8wZFcpiLJtuEZsrKQbV7lHLMenQ7R7VZcJ4j3dxswyK7AX12Fu8YUX1/5b+FX6EK3WuzCYjPZkU4vD3W1Hnn3OkopkUq1jICnSFBoAKcUqKBDiiiiKmAqIp04pAKKVOKKAFToooAK0466VtlhuI/MCt8VAxuIzC8hA8KT9QCPxiqMRJRg++69GJlBgce160jPq5S7Zc9XslhPuGQ+9cvi3Z7YBE91eAjeVBjn91hXWooyZ1Hz5yP3lyE/TufpVBiLMNcC8/FA+73f/ANT9K8pWmpyjJrXP0s/YirNmtUzOyFkQAHKx0WCC6iRsZOUe1Vl+xCeHQKZ35AExp7VMvjvA8ACEEzt4VEn3IJ96mPZtjD2rkHM2V9xk/Vg5tI5ldj186qUXZ9z+Dpguo5cH+37lSijLbA+YZnkjZWMD+WpWAkWBbGUNdYkk8wAAZ00UENt0PlWsWs+bNpoqzHMEsx/vyPapd0oPGJAueBFgDLbXVtAdyfrPnUXfZL3elh7/ANXtp6/Ufe93ZAYIGXMpuAeLJmIMN5tmAjqTyqKb1u2DedGJaAisQoJAAgINSg5SY20NZXbL3bis4y2yfATzgfKOYAB120PM1law1xS11oa4olrt3w2LCHYHebhEaCTrAB3qcVJ5RWfDnQpnUcry/M/RcO4gXxcuEPiz3VkCQvwu55AJuAep6+kdDgrd7EqNRg8LyywLrj7i/KD9o7/ermMLwnE4nFkKjXCuVj3yhVAYSGuAzlUjUIZPqa9J7O9mRh0U3X724JjSLaSTpbTl6nX0rQw2EnN5pNf6/cqcba2+Pv55GzCdn1w/iwkpIHeW3ZilyNixaSlz7w9watLF8OJEgjRlOjA9COv4EQRINbKxyCZ5xE+Q2/r9TXooxUdBN31MyKVKnUhBRRTpgFUvEuzgcl7Ld0/OJyN6gbHzH0NXNFQnTjNWkiUZSi7o5G4zwLOKQIdRaufIZ/3ZfbKeU/CT0JqMFKuFcRvbDMNj8JtXRzUiVI9K7W5bDAhgCDoQQCD6g1X4zgCOhC6NEKWJKkDZG5xyB3AjoBWZWwTj1oGjRxafVmPguIJQo0zbhdTLZY8MnmQNJ5gA86sK4vCYxsJcIfNkDBDmIJtTEo552z4WDD4fiHhJrs7dwMJH05z0rrw1ZVI2eqOfE0diW0tGOiiius5Ap0qdADoooqQBSp06AFRTooAVFOsDcGaOZ1jyqMpKOoGVU/EVPfMJgXbce8Mv55at0cGYMwYPqKoeO4wZkZdcsj3Vgf6is7H1YdDdPevRq/uQbKxCRadTocsx5qyyP8Sn+GoP6O2Rro0AOQerwDp0gmt+Ktt3bMCZBLDzXZtP3GJ9q2YlsuFSdM3i/KvJbV2rPQgstTRwnhSst5SoZlXwGTlbQMoIkH8omqUmLY5jcEEHQhRuPJT9a6DswhK3h0ld/taj08JHtUIcIVr/AHKsMloAM6jRsp+KCdJ1q+bt6GpNqNKUXlmvVZkHEJATvJ8QAgEyVLxA9TPsBHnkcEWd2uA93YUBsu5LDNAjaevID0qbbx/gdiqeNmVHiSUt7kSTlgLEgDXnoax/QlfDRdYgPN5+gWfAseZAPsBUZPOzJYycG1Ti8lq+e4p7XFTcK3Cph2FuzbUf7tTrlA5EgD2NXWE4ffu3kF15cAm3ZAm1aU73LkaM/wCZ59InCcE1y6rqJYjLYtTAFsaG5cI2X855zBuB2gt2Zs4WcRfb9pcUAyw005ZRsJOVfMzXXh4ptyk7Q38X3fVmatctOeWXOIx2H4fahm1Yltdbtxzu7f57DbyrPgd+9c/W3SVVx4LWQLGu/wBqIjfUzMAQKqeHcFVrwvXEzXNCzuxuAHcBcwhj5wFXkK6XPW5hqjq9ZK0VouPeSRIBorBDWYrQTAdFFEVIAmiiigAooooAKKAKdAFN2l4S11e8tR3qjKVb4Lqb9255HU5W5E9Ca53st2gFki2+bui3djNIezcH+4ug7Cfhb22iO6rl+1XZjOTfsgd5ly3Eb9netj5LnQx8L8jAOmo4a1FwfSU9TuoVk10dTQ6cGiuW7HcbzDumZjEhC+lwFfitXRyuL/iGvWuqNdVKoqkdpHNVpunKzFRRRVhWOaM1aS9AuUtoDfTrWr1mGqSdxGVEUCnFMQoqHjRDI/QwfepjGBUNb63kYDcf6BrmxOzKPR36z08VmBEW8LeKYHZ4YfxCT+IaqXjJAtkg/DcZW8iyKR+CzUri9wFbT6h0zL/dg6/j9areIWRGIYEkXrdvERyDWXFt4/guKfavNVXtTlBaO787Xa/VFV7yN2CxZTLr+0V7J9HtsPzAqLxu7Fmyv3AfyqHjXiyCJ0YbdJH+dWXGki2N5CAAjlJ1/Cs+/VXn8Dg01FePx9SVwfDPYF17kw4QrJHw92I5xEn6Co+GE22LHKXmTGuWdSOukxUxbuewM5nMYAMywWNJ9qrsVdEhJgTlkdBufpNE37nTXqbTVt79rL4KrGAu6rAVWC2rSjYWgJZvKR/XrUji7tdizbUZUAe6ScqhRooZvSPCNTsAaXBM11mxLEBTNu1m2CDc/kvsa3CyLbZjluuSTI2zclUdY1LHYaDepxScntbirtXbFwrDsAwLa3Ya4YykWVHhU/ZB3jSAep0sUyqxSwihnOZj5H53jl0X2AAqta3dYMqxElrjnYuBIWOesD0qw4fb7tYnMxOZ3O7NzPpyA5CrsPTlXfWfVW74EqblroXlloUCSfM7/wD56VuR6r7NyplqvS08kktC1qxNt1tArXaFbgK64oiKgU6KmIVFOnQAopRWVEUAY06ypUAKmRToigDiu0/CDavLfswpaF3yqxHw27h2Vv8Ah3ORGVtCCOi4FxYYi1OodSVdSMrBgYIZTqrToRyPlFTsVhFuo1u4AyuCrDyNcdZe7hsYEuMScoVXOvfWh8IY/wDFQac5Aj7NccoujPaWj1OyMlWhsPVaHZxTihCCARsQD7ETWUV2anI8iCayWiiqSRsWtoooq2JFmQrIUUVMiY4n4W9KpuDftP4aKKx8Z+Lo+fwD0IPE/if98/lUK7+zH/x8V/LboorGX4p/3S+SH515/JVYv/Zj6j+lWvGfl9Ep0VwR3c8CFP8AJ4v3iSV/2e36n+aqnEfEfR/5TSoolu53lq/mL/L3Zhxr/ZLXoPzNPg29n9y5+dFFC7L8fglP93wyTY/ZD3/rW2zRRWj/AA/svxLKWjLCxyqxsUUVv0xyJ9utnKiiu1FYUzSopiHRRRQMdBoopoQzSFFFIApjaiimA2rne2v7K1/1V/MUqKpr/wAtllHtoueG/sl9/wCY1LFFFTh2URqdt+J//9k="/>
          <p:cNvSpPr>
            <a:spLocks noChangeAspect="1" noChangeArrowheads="1"/>
          </p:cNvSpPr>
          <p:nvPr/>
        </p:nvSpPr>
        <p:spPr bwMode="auto">
          <a:xfrm>
            <a:off x="0" y="-1046163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98360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encrypted-tbn2.gstatic.com/images?q=tbn:ANd9GcQ-m63wxCTm6f0nGNW82kx0XozJ3fq8ztjoEhpceoqY2rl0coW9X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363378"/>
            <a:ext cx="2983607" cy="213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7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3138317" y="5157192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Her er fredeligt og stille, her er ingen larm og støj. </a:t>
            </a:r>
            <a:br>
              <a:rPr lang="da-DK" dirty="0"/>
            </a:br>
            <a:r>
              <a:rPr lang="da-DK" dirty="0"/>
              <a:t>Jeg har sået kruspersille, og et brev med pure løg. </a:t>
            </a:r>
            <a:br>
              <a:rPr lang="da-DK" dirty="0"/>
            </a:br>
            <a:r>
              <a:rPr lang="da-DK" dirty="0"/>
              <a:t>Lad alverden slå for panden og bekæmpe spe med spot, </a:t>
            </a:r>
            <a:br>
              <a:rPr lang="da-DK" dirty="0"/>
            </a:br>
            <a:r>
              <a:rPr lang="da-DK" dirty="0"/>
              <a:t>jeg vil enes med hinanden og mig selv og ha det godt. </a:t>
            </a:r>
          </a:p>
        </p:txBody>
      </p:sp>
      <p:pic>
        <p:nvPicPr>
          <p:cNvPr id="3074" name="Picture 2" descr="https://encrypted-tbn3.gstatic.com/images?q=tbn:ANd9GcTuylmEknrE8VSOSTSN7EI0n7kv2ygu5gTrZy4xaYpfAwH9HyeX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90020"/>
            <a:ext cx="2952328" cy="301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020"/>
            <a:ext cx="3816424" cy="378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data:image/jpeg;base64,/9j/4AAQSkZJRgABAQAAAQABAAD/2wCEAAkGBg4QEBQUEBAQEBUQFRAQEBAUEBAREBAPFBAVFRUQFBQYGyYgGBsjGRIUHy8gIycpLCwsFSAxNTEqNSYrLCkBCQoKDgwOGg8PGiwgHyQpLCwsNSwtKSwqLDIsKSosLCwsMTEuLDAsLCwsLDUsLCwuLCwpLDQsLCwsLywuLSwpL//AABEIAK8BIQMBIgACEQEDEQH/xAAcAAEAAwEBAQEBAAAAAAAAAAAAAgQFAwEGCAf/xABHEAACAgECAgYFCQQGCgMAAAABAgADEQQhEjEFQVFhcYEGEyKR8DJCUmJyobHB0QcUgpIzU2OiwvEjNENEc3SDo9LhFRYk/8QAGgEBAAIDAQAAAAAAAAAAAAAAAAMEAQIFBv/EADMRAAIBAgQCCAQHAQEAAAAAAAABAgMRBBIhMUFRBRNhcYGRobEiMsHRBhRSYnLh8CM0/9oADAMBAAIRAxEAPwD+4xEQBERAEREAREQBERAEREARGZEmYBKeZkS0rabUFjZn5rsg8Aq/mTNXIyW8xmVdNqCQQ2OJSVb8QfNSD5zrxzXrELHTinuZy44446xGcp1zGZXbUgMF62BPkOswdT/pAmM5UsT2bgD37+6bKRixZiRzPQZtcwexETIEREAREQBERAEREAREQBERAEREAREQBERAEREAREQBPMwTIkzVsDMiWkGecXtlapVykijc6tZKWhf2M/TZ7P5nJH3YnLWaj2cDm3sjz5nynP1oAAHIAAeAlGrilGN+ZNGndli+0qeMdnC4HMqOTDtIyfInukxqAeR57g8wR2yi2plcWcJ9k4B3Kn5OeZI+j+HdKX56L0vYm6lrWxreunlusCjJ8h1k9kzP3s/B2hLN8nc/h4TZYuMdZSXg7mHTb2RpaXYlm+U3P6o6lHx+Elp7M22HsFa/3S3+KU11E9ouw7/W4G/u8P8Agk9LGKV2Ryo2NhXkw0opdLCWy9TrpkUoNFgGegzmrSYMtxlciaJRPBPZIYEREAREQBERAEREAREQBERAEREAREQBERAE8JgmRJmrYBMqarDezxFSMEFThh39457HadneUNYTsy/KXOPrA808/wAQJTq1bEsYkWvtX5QWwfSU8Deanb3GcLNW30T5kD855ZeCMg7HceBlO6+cPEY5R0av5lynQb2ZI2EHJOTy7gOwfH555PqJVv1ChSzMFUc2JwBtnzOx2G+0r0tqL96axWh5XXDdh2pUOfi2xnKlKrX/AOk2ox5vRdy59yuWb06Xw7sui0nkCfAEzlZqVX5T1r9q2tT7iZ6vo2jf09t2o7mcpWPsohGB5mWK/R/Rry09HnUjH3kEyjLEYSGjlKXckl6v6GOunwSRUTWI3ybKm+zdUx9wadWdhzBHiCMzvZ0Bo22bTacjsNFX/jKreiemX+gN2lPbRdYg86ySh8Cs1WJwkna8o96T9mgq01ukzsuonUX7gjfGxHaOv8B8GZdul1lO5C6xBzatUo1YH/DJ9Vb5Gs+Mnpdalilq24gp4G2ZXrf+rsRgGrbuYDzlqDlTXWU2pR7PrxXiSZoVdNmbtOpB3ByO2Wl1AA3OPGYVdm/59fvlylx2fnOnh8ZS5vusve/0K9SjPka+n1vEdgcfS6iewS6rTH/eiNlHET7gO0y3pEIJLMWJ59g7gJ36NVNX2KMo2NEGSnJDJ5l+MrkLJRESQwIiIAiIgCIiAIiIAiIgCIiAIiIAiJ4YB4ZBjJGcLWlepKyN4o5WvKN9s6ai4Dnt4yhe+f8AOcLFSqSXwpsu01Fbsr2W8/HI8Dv+PFKGs1aovEQWyQqIvy7HOMIo8xv1Z6yQD21FygEk8IUFnY8lVQST9528pHoTRmw/vFikFxiis7+poPI/bYEknsPVkicSvkg3Wq6pWVucrbfdlhzcYqMd36IloehixFmpw7jdKudNA7APnNyyxzuOvHEdiInm8TiqmIlmm+5cF2I0UUhERKxkREQBM/pHodbG9Yh9Vco4VuC5yn9VanK2v6p5c1KneaESajXnRlmg7GGk9z56q5slXUV2V49ZXksOEnC21sd2rYjYncH2W3G9ym3485a6Q0JsAKcIsryamb5OTs1b4+YwABHgRuomXXYCAQCoOfZbBZGVsNW31lZSD247DO7RqU6mWslZXWZcv6f9E8JucXB78DY01gHxzmjTZMOiz45j9ZoU6gDrHvnbw06zeZq/atV6FecYpWRs1vOwMo6e0HkQfAgy2hnoaM+DKE0dhPZESUuoiEREyBERAEREAREQBERAEREAREQBPDPZEzDBB5VuaWLDKd5nPxM7Inpq5naixx9FvAlT9+0z7bM9v4HwIl7UtMu/t+Osfp7p5bFVOtvFaW1OnSjlaMbp3pGlPVrdxCrIv1TLW9nDp0sCorBQTwtbjPck+n6M6X0+pTj091d69bI4bH2gN1PccTP9H6826qz+1GlQ/wBnpkCH32NaZz6S9CdFc/rFRtNdzGp0zGi4HvK7N/EDOfjJ4ZtYeo3FxW6s1d6u69Lp8Cu3KUnNcTflfWa+mleK22upfpWWJWD4FiMz5DpvpXpXouiyyyyjX1KOFLHU0alLGIVONV9i1ckZxwnafyO623VO9+rse07AknLNY3yakGMDyGABsN1Bm6P/AA/+ZvN1Fk4OOt/PbxI518ultT9DaHpvS37Uaii4jqrursPuU5nPpL0j0WmONRqaKT9F7FDfy8/un54fo7hYlSFalVZ3Hsmu0natWXfizgeIbqGZ/S/2R3aW9bltprs1Nbese+xRZbdXYThiz5wQwIOMZyDzzLWN/D9HCU3WcpSiuCtfz5eBrCu5Ox9/0Z07pNUD+7aim/HMV2KzDxUbjzEhqfSPRVNw2avTI3Lha+pSD2EFtp/Lf2tdJ1rq0ooqqpapBZbelapcfWAgVB1APDw7kdfF3b/Gv0Wq5DEg1qWuyAQjn5FI7XyN99t/oGb4X8OUa8FVzSSkrpaX8/6MSruLsfpKi9HUMjK6nkysGU+BGxk5+deg+m9T0bctlLYyFe2jiPq7azvwOvIErggjccQPaJ/VqNX010givT6jo2i0B0s21OqethkMo2Vcg9eCJz8d0A8NK/WJQ5vTwtx8CSFbNw1Pq+kOk6NOnHfbXSv0rHVQfDPPwGZ87ounNNqmd9MzPXYzDjNbop1FValinEBkPUD56bv36dHfs80Nb+tvFmuu5m/VObjnuQ+yB4g+M0/SD2NObAB/+YpqABsAlTBnUdgNfrF/ikOHeDpz6qm5Scvhu9FryWr352N05p5uRwpaaOmfPP75nV1YZhnZSR4gHEt02dm0tYeDh8c5ZVe3NsvVnm0irmzpsDkAPICX6mmTpQByzv3nE0qmnp8LUvs7nKqRZaEkJASYnZiVWexETcwIiIAiIgCIiAIiIAiIgCIiAJEyUgZqzKOVso6gy9dM/UTk4vYs0kZuplJsFlX6yjx9r/3LV47yfGUOLDA9hU+4ieXxFSEbwhrfd/RHTpRctXw2J+ie+lVuuyzV2HxfV2t+c2Jk+jC8OnC/1durqPimsuH4ATWnA6Q/9VT+T9yrT+VGZ6SdCLrdLbQxx6wDhY7hbFYMjEdnEoz3Zn8A1unv0V7V21mm1QwXizlc7esrbk22QGHbnYgY/SUr63o6i5eG6qu1epbEVwD2gEbTpdEdNPAJwms0Xr2o0q0s+p+bNRqwQFXIReHC7ZL8OGdu8nPPkMCf1j9kvopdpkt1GoQ1tqAiV1sCGWlTxcTDqJONjv7PfPstF6OaGluKrS6ethyZakDDwbGR5S965eLh4l4scfBkcXDkAtjnjJAz3y90l0/+boujRg0nu3vY0p0cru2fzT9rPohbY41lCNZwoK9SiglwqElLlA54BII7AD2z+bVdJKVAOCEBKLzU3E722An2jjPPb2VGMZz+lRYpJAIJXGQCMrkZGR1Zmdq/RnQWtxW6TTOx5saa+I+Jxk+c26O/EX5akqNeLdlo1y4GJ0Mzuj8/dG9E6rXXeroVrHc5ZznhUE72O3UO/wDE4B/RPRPR66fT1UqcimuuoHlngUDi88Z8500mhppXhqrrqXnwoioue3Cid5zel+mHj7RjHLFebJKVLIJW6SqD02qeT1WqfBq2H5yzKnS+oFenuc/Mpuf+Wpj+U4+Hu6sbc17kr2ZidHXF6q2PN6dO58W06k/e5mjQZmaCvgrqU866qEPilKKfwM0Kmxz5dvZ4/r7+0+kqf9Kkox3Tdu1XZb+WKb4pexsaUzRpMzNNNKid3AtlCsXFnQTms6Ceihsc9nsREkMCIiAIiIAiIgCIiAIiIAiIgCQMnImYYONsoakTQsEpXrOVik7FmmzF1KsPrfc36H7vOULprapJmXL8d/xge7snlcSlOTurP3OpReXuOnQzYsvX6bJqV+zagV/+7Taf4h2zVnz63Ctls/quIWf8tYV42/gZUs+yHn0E4nSEbyVX9S9Vo/v4kDjkk4kLbVRSzEKqgszHYBQMkmVujOla9QC1fHhTw8TIVVuYJU8jggjuIlm6lXUq6hlYFWUjIZSMEESjp8U3uh2XUE3VdnrOEC6vx9kWd/E/0TI6MKU6M1Z51quVuPjx7kaNtNcjRkGoUsGKrxKGUPgcSq2OIA8wDwrn7I7JOJTUnHY3Oa6dA5cKoZgqs+PaZVLFQT1442x4mdIiHJy3BndL9NppQGsS0p8+xEDpWOIDL755kcgee00EcEAggggEEHIIPIg9kxunz616NOu5strtt+rp6LBaSfFkVR35mxWgUAKAoAAAAAAA5AAcpexFOnChTla0nfxXB9hom22SmL6Wtxaf1PXqnr0/8Dtm0+AqSybU+X12o9dqWYfI0walD1Ne+PXOPsrhP4jJOjKd63WvaGr7+C8WbOOZqC4ncNkk9pJ95zLlAnCmoAZbr5Dtl2kA8gBOpHDu6c5KLevG/oi7UqraKvYu6OsDlt3dQ8OzwmnSJR04mjSs9Hg03qzl1Wiwk6CQWTE70FZFJnsREkMCIiAIiIAiIgCIiAIiIAiIgCeGezwzDBzcSrcsuESvasp143RLB2MrUJMu9Ofn7+r78Tb1K/HKZlozy5dvbPN1sPaaqPZa/wC7zoRqaZeLMxiQ2QOXURkEdhHWDLHReqCEVEnhIP7sxPNVGTpyfpoBt9JADuVec7a5VtrBBVhlWxkAlWBU5V1Ybq6kZDDcGcJZZJ057P0fP/bl2rS6xXjuj6ScNbo0tQq2eohlPC6ODlbEb5rA7g/5TK03TZqwuqYcJIWvV4C1sTyS8Damzv8AkN1EH2RuTmVaNXCzUvJrZ9xSunozF/8Ak9RpttVW1qDlq6aywx/bULlq27SgZfs8pc0nTmktH+j1FD9wtTIPYVJyPdL0qaronTWnNtFNh7WqRj7yMyR1cPV1qRcX+21vJ/R27DW0lsTt6RoQZa2oeNiD85nv0+LPZ0iG9uXHgrSh7Wc4z4Dn1SzV0Do0+TpqB/0k/MS8B1dQ5DqE2jVwlLWMXN/udl5LfzMWk+Nih0X0Waiz2N6y23Bss6tuSIOpR9/dsBoRMfpHp4AmujFlnzm/2VI+k7D8BnPeRwnSNOvjqrfm9kl7JI20irHvTnSjIBVSR62wHB5imvrubw6u047gc7SaZVVUXPCuFGeZ3ySe8kknvMhRRjJLF2c8VljfKdvDqA6l6pcpXedWTp0oKhS1W7f6n9lwL1Ci4Jzlu/Q7Dc+Q/CXtNXK1FX6e7b8vvmnp6paUHOvJvmyGUkoJdhaoSXqlnClJbrE9ThadkjmVZXJiSE8ElOokVhERNgIiIAiIgCIiAIiIAiIgCIiAIiIBEic2E6mRYSOUbmUzP1GnVuYzjlKOqXGwBOe7bHjNl0lS2qcnEUr7q5ZhLkYllY6x7pSurHVn47v0m3dRKF2nnncQnF6wVu63qdGk+UmZZUjPeCDyKspG4IOzAjqO0q6eqyj/AFaz1IH+7urXaX+Bch6fBGK/VmnZV8fHv8pxeqU88qWi1i9bPVeKLOWFZfFuSp9JLRtdpLft6dl1Vfjw+zYvmk6//bdD8601nssqvrI8mSU2qkg7jk7jwZvwzIXTws/mptfxl90yJ4SS2l5otn0t0PVerdyrYx+5Zzt9Jc/0WnvfPznUUV+PE/P3Svxv9N/5m/WR9X/nMxp4OG1Nvvlp6Je4WEk95eSOepv1F21tgVTt6qnIBHY1h3PgNu8RVSqgBQFA5KOWe3vPecmdxVLNVQUZIyeofnLMZzrrIrRgtdFZL7v1JclOhqld+pxroPYfdLNVUmisev8ACWFoI3HtY5r14+qT193I90zDD06jtTk/Fb+pFOtJfMvIlp6jnlz5+I/Ufh3zSprnPToCARuDuDL1dc7uGw7VrnPqVOROpZ3AkUE6ATvUoWRTkz0T2Ik6NBERMgREQBERAEREAREQBERAEREAREQBIkSUTDBzInKxJ3xIkSGcMxumULKpVtomq1c4PVOXXwqkWIVLGJbpt/P8iPzld9PNuyiVdRXjAHNth+ZnHq4FztFFuNbLdmV6jrPujiI5ADymj+6/HfInTSCcJ0/ho6Lnxf8AuRIpKWs9fYzXQnn8efwJ4tU0v3WeDTHPLY7HxxsfcMe6QuhOr82/Pn3m3WqG2xSWj9T4Y3lhKCZb/dMjHLO0sV0SzSwr6vLxb18NvcjnVvK5Xq08t10zolMsJXOnh8HlK06tyFVIHx2nnLKrCrJgTs06VipKQAkgIAnstJEYiImQIiIAiIgCIiAIiIAiIgCIiAIiIAiIgCIiAJ4RPYmGCGJEpOmJ4RNHG5m5XaqcnoHZ27y5iecMglRTJFIommRNEvlJH1crvCo3VRlH1EkKJc9XPfVzCwyM9aVVpnRap3Cz0LJo4dIjc2QVJMLPcSWJYjBI0bPMT3E9xElSNRERMgREQBERAEREAREQBERAP/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21087"/>
            <a:ext cx="2833517" cy="213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7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3063392" y="5157192"/>
            <a:ext cx="5789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Samson gik og </a:t>
            </a:r>
            <a:r>
              <a:rPr lang="da-DK" dirty="0" err="1"/>
              <a:t>styrted</a:t>
            </a:r>
            <a:r>
              <a:rPr lang="da-DK" dirty="0"/>
              <a:t>’ templer, Peter Freuchen </a:t>
            </a:r>
            <a:r>
              <a:rPr lang="da-DK" dirty="0" err="1"/>
              <a:t>knak</a:t>
            </a:r>
            <a:r>
              <a:rPr lang="da-DK" dirty="0"/>
              <a:t> sit ben. </a:t>
            </a:r>
            <a:br>
              <a:rPr lang="da-DK" dirty="0"/>
            </a:br>
            <a:r>
              <a:rPr lang="da-DK" dirty="0"/>
              <a:t>Ak mod disse to eksempler er min dåd en sølle én. </a:t>
            </a:r>
            <a:br>
              <a:rPr lang="da-DK" dirty="0"/>
            </a:br>
            <a:r>
              <a:rPr lang="da-DK" dirty="0"/>
              <a:t>Jeg har aldrig dræbt filistre eller kæmpet med en haj, </a:t>
            </a:r>
            <a:br>
              <a:rPr lang="da-DK" dirty="0"/>
            </a:br>
            <a:r>
              <a:rPr lang="da-DK" dirty="0"/>
              <a:t>og når stærke mænd </a:t>
            </a:r>
            <a:r>
              <a:rPr lang="da-DK" dirty="0" err="1"/>
              <a:t>blir</a:t>
            </a:r>
            <a:r>
              <a:rPr lang="da-DK" dirty="0"/>
              <a:t> bistre, </a:t>
            </a:r>
            <a:r>
              <a:rPr lang="da-DK" dirty="0" err="1"/>
              <a:t>syn’s</a:t>
            </a:r>
            <a:r>
              <a:rPr lang="da-DK" dirty="0"/>
              <a:t> jeg det er synd for mig. </a:t>
            </a:r>
          </a:p>
        </p:txBody>
      </p:sp>
      <p:pic>
        <p:nvPicPr>
          <p:cNvPr id="4098" name="Picture 2" descr="https://encrypted-tbn2.gstatic.com/images?q=tbn:ANd9GcTEx1J-t7QAES-Q-kremikTYnoa-Mgq51WXKZ85NUNnchI0UnU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8" y="805355"/>
            <a:ext cx="2736304" cy="30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50" y="1034027"/>
            <a:ext cx="2143125" cy="32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1.gstatic.com/images?q=tbn:ANd9GcT5WyNXqR-2oEtjmPFV1OQppU3kJ6-Wdnr7Fc5S6sB7c6goHUh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92" y="805354"/>
            <a:ext cx="2225384" cy="397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9" y="4244110"/>
            <a:ext cx="2440562" cy="223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  <a:r>
              <a:rPr lang="da-DK" dirty="0" smtClean="0"/>
              <a:t> af 7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3347864" y="5284949"/>
            <a:ext cx="5933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Der er nok som går og sysler med at sprænge kloden væk. </a:t>
            </a:r>
            <a:br>
              <a:rPr lang="da-DK" dirty="0"/>
            </a:br>
            <a:r>
              <a:rPr lang="da-DK" dirty="0"/>
              <a:t>Jeg vil ikke ha skærmydsler og kanoner bag min hæk. </a:t>
            </a:r>
            <a:br>
              <a:rPr lang="da-DK" dirty="0"/>
            </a:br>
            <a:r>
              <a:rPr lang="da-DK" dirty="0"/>
              <a:t>Mens de andre går og sveder for at gi hinanden lak, </a:t>
            </a:r>
            <a:br>
              <a:rPr lang="da-DK" dirty="0"/>
            </a:br>
            <a:r>
              <a:rPr lang="da-DK" dirty="0"/>
              <a:t>vil jeg pusle med rødbeder, selleri og pastinak. </a:t>
            </a:r>
          </a:p>
        </p:txBody>
      </p:sp>
      <p:pic>
        <p:nvPicPr>
          <p:cNvPr id="2050" name="Picture 2" descr="https://encrypted-tbn2.gstatic.com/images?q=tbn:ANd9GcQOjp0IXQBCigAJ9_ol5Uzrq0ZHOnOYbWn0a8uYEjjw6CNmYSqp6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89" y="3856463"/>
            <a:ext cx="2828925" cy="1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encrypted-tbn2.gstatic.com/images?q=tbn:ANd9GcRcpHvJCG2fumIrS2zJbmn8XDIhQT5seRaoWURugCi9RSSaIXB2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0" y="990020"/>
            <a:ext cx="2448273" cy="26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87" y="1604002"/>
            <a:ext cx="2438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0" y="465383"/>
            <a:ext cx="2880320" cy="301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80070"/>
            <a:ext cx="1656184" cy="126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07" y="5240138"/>
            <a:ext cx="1474994" cy="128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11" y="3856464"/>
            <a:ext cx="1434856" cy="142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 af 7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3426619" y="5286711"/>
            <a:ext cx="5717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Jeg vil ikke slås med bisser, jeg vil så og ikke slå. </a:t>
            </a:r>
            <a:br>
              <a:rPr lang="da-DK" dirty="0"/>
            </a:br>
            <a:r>
              <a:rPr lang="da-DK" dirty="0"/>
              <a:t>Selv de rødeste radiser kan man roligt lide på. </a:t>
            </a:r>
            <a:br>
              <a:rPr lang="da-DK" dirty="0"/>
            </a:br>
            <a:r>
              <a:rPr lang="da-DK" dirty="0"/>
              <a:t>Der er nok af danske helte som er danske hele </a:t>
            </a:r>
            <a:r>
              <a:rPr lang="da-DK" dirty="0" err="1"/>
              <a:t>dag’n</a:t>
            </a:r>
            <a:r>
              <a:rPr lang="da-DK" dirty="0"/>
              <a:t>, </a:t>
            </a:r>
            <a:br>
              <a:rPr lang="da-DK" dirty="0"/>
            </a:br>
            <a:r>
              <a:rPr lang="da-DK" dirty="0"/>
              <a:t>og går rundt og spænder bælte, mens de råber; Fy for Fan.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07181"/>
            <a:ext cx="5040560" cy="206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8" y="805354"/>
            <a:ext cx="2232248" cy="266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8" y="4005064"/>
            <a:ext cx="2396905" cy="248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489654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7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6</a:t>
            </a:r>
            <a:r>
              <a:rPr lang="da-DK" dirty="0" smtClean="0"/>
              <a:t> af 7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3209039" y="5284951"/>
            <a:ext cx="5933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Tiden går og tiden hverver store mænd til mandig dåd. </a:t>
            </a:r>
            <a:br>
              <a:rPr lang="da-DK" dirty="0"/>
            </a:br>
            <a:r>
              <a:rPr lang="da-DK" dirty="0"/>
              <a:t>Jeg reserven blandt reserver bryder ofte ud i gråd. </a:t>
            </a:r>
            <a:br>
              <a:rPr lang="da-DK" dirty="0"/>
            </a:br>
            <a:r>
              <a:rPr lang="da-DK" dirty="0"/>
              <a:t>Jeg får nerver og migræne blot jeg skær’ mig på en dolk, </a:t>
            </a:r>
            <a:br>
              <a:rPr lang="da-DK" dirty="0"/>
            </a:br>
            <a:r>
              <a:rPr lang="da-DK" dirty="0"/>
              <a:t>og vil </a:t>
            </a:r>
            <a:r>
              <a:rPr lang="da-DK" dirty="0" err="1"/>
              <a:t>hell’re</a:t>
            </a:r>
            <a:r>
              <a:rPr lang="da-DK" dirty="0"/>
              <a:t> slå min plæne, end slå løs på pæne folk.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5" y="3797588"/>
            <a:ext cx="1562100" cy="13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05354"/>
            <a:ext cx="4217094" cy="276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704" y="805354"/>
            <a:ext cx="2417061" cy="240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81" y="4102249"/>
            <a:ext cx="952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31844"/>
            <a:ext cx="952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32" y="3698029"/>
            <a:ext cx="952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31644"/>
            <a:ext cx="2403351" cy="148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429000"/>
            <a:ext cx="2088232" cy="160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0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7 af 7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2984609" y="5286520"/>
            <a:ext cx="6159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Livet er en dejlig gave, jorden er en herlig jord. </a:t>
            </a:r>
            <a:br>
              <a:rPr lang="da-DK" dirty="0"/>
            </a:br>
            <a:r>
              <a:rPr lang="da-DK" dirty="0"/>
              <a:t>der er øller i min mave, der står krokus på mit bord. </a:t>
            </a:r>
            <a:br>
              <a:rPr lang="da-DK" dirty="0"/>
            </a:br>
            <a:r>
              <a:rPr lang="da-DK" dirty="0"/>
              <a:t>Når reserverne skal stille for at splitte kloden ad </a:t>
            </a:r>
            <a:br>
              <a:rPr lang="da-DK" dirty="0"/>
            </a:br>
            <a:r>
              <a:rPr lang="da-DK" dirty="0"/>
              <a:t>skriver jeg med kruspersille verdens mindste heltekvad</a:t>
            </a:r>
          </a:p>
        </p:txBody>
      </p:sp>
      <p:sp>
        <p:nvSpPr>
          <p:cNvPr id="2" name="AutoShape 2" descr="data:image/jpeg;base64,/9j/4AAQSkZJRgABAQAAAQABAAD/2wCEAAkGBhISERUUExQUFBQWFhcXGBcXFRgVFxUXGBYVFBQYFxUYGyYeFxwjGRQVHy8gIycpLCwsFh4xNTAqNSYrLCkBCQoKDgwOGg8PGiwkHSQsLCwsLCwsLCksKSwsKSwsKSksKSwsLCwpLCwsLCkpLCwsKSksKSwsLCwsLCwsLCwsLP/AABEIALkBEAMBIgACEQEDEQH/xAAcAAEAAgMBAQEAAAAAAAAAAAAABAUCAwYHAQj/xABAEAABAgQCBQoDBgUEAwAAAAABAAIDBBEhBTESQVFhcQYTIoGRobHB0fAyQuEHFCNScvEVM1SCshZDYpIkRKL/xAAZAQEAAwEBAAAAAAAAAAAAAAAAAQIDBAX/xAAiEQEBAAICAgMAAwEAAAAAAAAAAQIRAzESIRNBUSIyYRT/2gAMAwEAAhEDEQA/APD4mZ4lYrON8R4nxWCAiIgIiICIiAiIgIiICIiAiIgIiICIiAiIgIiICIiAiIgIiICIiAiIgzjjpHifFYLbM/G79R8StSQoiIgIiICIiAiIgIiICIiAiIgIiICIiAiIgIiICIiAiIgIiICIiAiIg3Tn8x/6neJWlb53+Y/9TvErQonSb2IiKUCIiAiyDVuhS9VFukybaWsJW9kmSpcvK01K0hSBdensaj7+mWXJprjxbUJkSsTKFda3CXU9+/2UiWwcPbXKme7f496z+dp8DhXQiF80F209yc0bUscuOxUUzhJBpxz3ZjcrzmlZ3hsU2ivharB0uAekCNvrwzUl0jsGrjlStO0FX84p4VSopkWQIKjOhkK8sqtmmCIilAiIgIiICIiAiIgIiICIiAiIgkT5/Ff+t3iVHUqeYTFfQfO7xKxhyLjuUbkidbqOim/cqLU6Co8onxqOvoC+kLYxqnaNMocNT5eG00qPUHYtEEasx71qwhwgM/r1rLKtcYlysOliKj3RXeGMbl7qqiC+/u4VjLvAFR1e9RBXHlbt24SaX8GGPh7PFanM5p1RcHMD6qsbPu2e/fgt7JwaJDq1PaVS1OlnEh1bQimRAzoNx3W7lRY/J6LdNu2jhvyB7aA8Rvray0+X2JFKdfHcvmJRBEboDrPlXip3O0avTiorWuAIPSae0WqFsgQ6EOHwmxGz6ZjrC0YnJPhO0qUre2VM+1ZS08AK6vmHnTUt/rcYfeqmzEs1x2bRuuK+Cr5vCyCrOA7SoM9HXetCaAjblcKe1oLcveunb3KkzuLW4TNykXCTn7qoZkXLtIsm11hme6h1+9S1QMOoaEdmtaTn12xvB+ON+5v1Cq0kLs42Et0jSztygRcJLtVeqp7gtceaVnlw5RzSK/fgW414UX2RwRnODng/mzYkWLdjsjUbeK084z8MnPovT2fZhKxGhzIsUA5dJjh26IVXPfZe5tS2O0AfnbTvbXwU+UR4ZOERSZ+QdBeWPzGsZEaiDrCjKyoiIgIiICIiDrsVl6Rogp8x8VBdBVvjY/8AIi6hpnPioAAK4cb6d2U9ojmiigzZCsY1lUzVyt8PbDNoqpUvsWiEyqsJGA124+fBXyvpnjN19hQqLaXnYp0GG0fEMqAka96zjx4dqC+1YXJ0zH12hMcbXp1dxWbHP29WrqUgRGEWt72LSJgNvr95KN7+jr7SIEVwztq6rKxhOrfPV6KshPB45lbmzJyyy6+CxyxrfHKJ7YnSo2u+6mxodWFraA28vVVjI7RQ+/qpctOA0rtH046ln4r2qnGOchtpFadA2DhWn0XNOjEGx3cV6h92bGaREo4EUAzAHv12LgeUXJ10GNSGHOa4aQABcWjWDTxXZw2dOPmmXaJLz5Baer33K9lcTBGfbxuuTcCLGy2wpgjWtM+KVTDluLtIU1W9ci0dVKmnW4dimfeaAu11pnryHfRcXAxE7czXz9VYQcXFq7b9VaWWF4rtvOWWOtYG9FueVSb1zJ4au3ctpfDByGe7Ie+9c5/Fha+qvc2ndXtXyNidRY7COsDzB7lS4VeZx0UKcYHCgFD9PqrBphkULW04LiWT1bX3KVz8w0V5qJTboO9FMlhvF0caO2EOh0Rsa5zfAqFFxluiauLjtc4u7KrnY2LaQvYqviTVikxyqLnjDlRN849pzsR1W+qpFvmo2k5aF2YTxxkcWeXllaIiK6giIgIiIOzxi8eJrq43UKlrcVY44KTET9XooBdZcM6d17Q4wJUKJDvVWTrlRI5q+gHb3LbGscozkZMk2uCfdFdnAa3Fjt9dqm4HJgtBNyuolsP3LLLK2tZjMY4d+BOBvUjcT4LVF5PPIqw32HNejOw2upR4+B6xVp3ehBCjeUNY15V02XINvfUsIkyH0/Nt8l1GOYO6G4k10XE9IAa8wdma56awxpuw0dsORO6mS0xzl7Uyws6RvvRadalMxBVsbSFnZ7Ua/wB/Ra3GVlM7FsZ2yyg4jQ7/AA4bFTueV85yir8cW+Su5ksZo3a7jb9layE0LurVzhc5dW4LzqFHNM8+9TpTF3N1rO8eums5Ze3UYzhUKM2rgNKlnCzuO+5yXBzckWOIqDRdE/GXubbrOQHuqoJuICc6+e9W4vKelOXxvuIvNlfS1wWVTrWUOMeO7Nb+3P6YtmCOr91Pw6C52Zo3WfRavu+kLtLTtoQF1PJjky+Novc2kFrmtqbabjfRbt1klUyvppjLtccksGMS8JhDQaaZA0nHXQmzR7pZeiy0iWgCje0k9qkyUBrWNa1oa0AUAAFOoZKSGUWcx+2ly+ldM4NCiikSG1wO0A+K5TFvsul3g81WE69KVc2v6Tl1LvCQAtMeOGip1KelO/TyST+xqM+unHYy+QaXEcbhTH/Ye75ZkdcP6r1BrAaPGsX3jV73qWzJaedU8I8UnPsYmm/BEY/iNHzKopr7OMQZ/sOd+khy/RVEop8/8V8P9fmj/R87/Txf+q2jkNP/ANNFvuHrZfpGiaKnzn4eN/X5vHISf/ponXQeazZ9n2IH/wBd3WWjzX6LqvhUec/Dwv68Hx4/jxOKq3CtNinY0/8AFie9QUKXZULmk1HXb7HtDQTrUaUFz71hSJw26votUq23V5VVp0j7dlghGiF2EkRRefYDMXAXayMZZxfJdBgWL2rGC5bQKqWStnpEPaQRX3dcXjHJQs/EgDTbmWfMNujt4eK9DiADNV7qNOfROR1A6x5qnVaz3HlTjDiCjuiQaGoyOsEFQprCNE1abdo9V6PiuES0ZxDg0uOTm2eHDMaTdo1HYuXmuTExDJ5o86zZZrx1GxVsc9dUyw33HKuk3DUer0WpzCP2V5DJrR3RdrDqj91IfJaWxx7PIrX5ddsvh305prHflPetsOVecgRxt4q8hyDxmym+rQO9y3slnEWaK7XO8mg+KXmn0mcF+1VCkSaaTqqTL4KYh0YTHOOsg5cSbBT8Lly6ZhtfoFmkNP4qaJOs6S9ZlZWBCbYMblYAAD3e6iZW+9puMn04Lk99m1TpTArsbW2WZpmusg8jJdoAbDYDWtQ0A23rfN8qILCRpAHs25Kmicu4emA0jXW+eyyblvZqzqJuLcm4Zbo0AvWuwazvtVZ4PMt0YcJvwscTTqoPFxUOexgvhudUXAFK1oCQPh12KrZOfLYoN8q5U2rHfv03kuvb0yEoM7iYBDciXaPffuBW1s8Gww9xo2gJOwUqSvNI/KtseYoDTScakZMa69BtcRZb7uvTmkm/bu/4gXvAbU66DYLd5op7MKL/AOYej+Ua9xOzh++vBQxregBel9Z2VOZVtp2TGS+6jLLXqPrWUWL3aNNmSxiTAAVJjHKmDDGjUOcL6LTU/wBx+VTllEY42r4xRSpNONqKlnOV0Fho3SiEflHR/wCxoD1VXGYjygiRjRzuj+UfCPXiVIlHsFKrO8jWcP66E8r3nKD2xPRql4dyobEeGPaYbnWF6tJ2VtQ8QqVkw3cqvG4uiKjMXG4i4PaFE5F7xTT0lzKrHRSXiaTGu2tB7QD5rKi2cz8841E/Fdvof/kKJLRqCnanKCOOedwb/g1VTZlRMdxa5aqyjuq0rRLRQohmVjCiK3h6V8/bocLmKOHH0Xa4fN2C83gRqU4k+C6LC8UqAsspr22xylmq9DgzKlQ4q5eVn8t6toU4qGlm9608w11QWi+5axHW9hFKqtWiDFFiCQC02OXAqG/EIZpWI0E7CKhSY8qHuq4V2A3A97Vk6SZSmiOFFla1iunJWE4fiaLwesV209FSTGAwB8D3w67HWB/S6vcrmPIQ2/KBup6KsjwIB/26nZok13WVZl9JsVMXTh/OyKBwa7qBse5aTNuidGECdpoLdtKncrgynOdENbBZuaA523pUoPea+R5ZsMFoFALZaV83E2NTcLTcR7criky+EaMDm7XE1JO2oyK+f6sm3AN0ydWQqt+KzQJ+IEGt66lHlMGe7puJYNVukfTxXVjcZj/KObLyuX8ajPl4ryXPca7SVhLyzudYA65cBXibq3/hkIZtceJN+9fYJhNe2jA2hztX1Scm+i8X66+dmWthtFvlpupT0USPF0XtduWmffpMbud5FGwXluWVDvXNP1116PydmGzEsYbxToljgRSzgRWh2g9y8VZLmA9zXfE17mk7XMJae8L1ORx+FAlxEiEBwArXM01Dr8V5vFkZmYLnNgO6cRzyXUYAXOLjTSIrmV042WOTOay26bkryu0HaL3Vauq/1nDLQa3z9heWHkpONuWW16Lmud1AFTZZwhtpSh11z2CtVWyfVWl3/aOmxjlNEiCgOi3YDc6r+i5t8wGgoyHEiEHJu/hsVlJ4DAd8bnOPHRHYL96puRrN/UUzcRNVKGMka10zOSMq75KcHO9VTcoORPNNL4JcQLljjXsOaeMp5ZRvlMdZS5oVl96dNRGQYY0i4gOOoDXU8KqmwLAzGGk9zmN1GtKjcMzxsvRuTkrAl2aMJgBObjdzuJ8lMxkVuVrqIRDQG7AB2CizdFVYycutv3pX8mNxfnHGH1ing3/EKCpOInp9Tf8AEKKunHpz3t9QFfEUobmRlNk5zROetViza+ircdrTLTr4OMCguugw/EagXXm7JhWsjilKXXPlx6bzk329IgT4JU+FNgii4OUxgUub+6K1g4tkKqlxaSyutNyVgQq+HiI0QpcrHBdfYscsV5SahAnbT0qfLtChRGXsBwp79FZzD721qixzEWwmkk3GW87Ao0naFPTjW/F308VFPKDolrOmXGxpUVOsnOm9V0KVdFdpxc9TdQrt3+itoEFopqunrFbW0SVwyGA57hpRXVJcQDc7B8vUsnOBN+wavdFdsjQqdNrSNtL9qr52blj0QQw6iBY07kvv3slk+kV/N7D2eSqYsu0xhQGlMjrPBSJubhtNdMEZilu30WvCuVDIMQxGwucdTo6R0WtJsSbVNtlMzda8eNU5MsVtOSoZKteBSrqdl1MkXNg6XPvFwNFo6RdXMAUzFL6ly09jkaPRsRwDQSQxg0QKmp/5HrKrYU0A40NcxtsMvVXmCl5HTPjs53nC2psBW9KACw1GgzU6BygqaZLkTifYs2TrdZVbx37TOSfT0mQmtPWsMbl2uhVLRpDI0Fa8VxUvyiLCNGpUme5SxIsPIgAElxFALZ3VPjq3nH1mLghYw8SoVzDJugQzy2nDpn/0WvQsJx6huc96scTxsc2b5heaQcVprUpuLB5pW2s+m85KfCw+WVeSkzo0FaeWzgupw/ExQVXAw5k6RO017bqfAxBVuK2OT0WHOg5LdDm1xcvi1BmpcPFO1Z+2np5ZiI6f9rf8QoqmYp8f9rf8Qoa75086iIilAiIg+rNkSi1oglMmip0DEztVRVfQ5UuO1plp2sjjQoK7VdyeLioO1ebtmSp0vihAAr7osbx+m85P16NMYwNIU2Lm52NzscE5MvTfqVQzFSSLqI3Eek4/8voqfHb7X+SR1YmholRWT4Lq7DQbN59+ap/4lQH6+9ihw5ygHvPNZziq95Yv8Qx4NbShOtcwYhcSSs407Wu8+Ch84unj4/GOfk5N1sjvGpIUVaSV8BW2mO28xztWrTWNV8TSNtnOL5plYL6pElsxo2HasIs251i4kDVW3YtCKNRO2RcgKxRShtEcgUCxdEJWCIJcviTm7xvU9mMNO7wVKircZUzKx1MtiIOTh2qxhzZXCrcyceMnHtVLx7a48tjbiXxj9LfAKIpeJfH/AGt8FEWk6ZUREUoEREBERAREQfUqviINjIl1iXLFEGZiL5pLFEH0lfERAREQEREBfV8RAREQEREBERAREQEREErEfj6h4KKpWIfEP0hRVE6KIiKQREQEREBERAREQEREBERARfdS+ICIiAiIgIi+oPiIiAiIgIiICIiAiIg//9k="/>
          <p:cNvSpPr>
            <a:spLocks noChangeAspect="1" noChangeArrowheads="1"/>
          </p:cNvSpPr>
          <p:nvPr/>
        </p:nvSpPr>
        <p:spPr bwMode="auto">
          <a:xfrm>
            <a:off x="0" y="-1084263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5" y="677863"/>
            <a:ext cx="3508584" cy="238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31882"/>
            <a:ext cx="2514624" cy="233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6" y="3367441"/>
            <a:ext cx="1473221" cy="17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8" descr="data:image/jpeg;base64,/9j/4AAQSkZJRgABAQAAAQABAAD/2wCEAAkGBhISEBUUEBQWFRQSEhoTFxcYFxwdGhshGB4gIB0cHBogHiYeIyAvGh4eIDQgJS41MiwtHx4xODAqQSo3OCsBCQoKDgwOGg8PGjUiHyUsNS4tLC01Ki8qKykqMiwpNTQqLDA1LCo0Li8rMCovNDU0Ki8wKikyLCkvMjUqKi0sMv/AABEIAGAAgAMBIgACEQEDEQH/xAAcAAACAwEBAQEAAAAAAAAAAAAABgQFBwMCAQj/xAA2EAACAgEDAwMDAgUCBgMAAAABAgMREgAEIQUiMQYTQQcyURRhI0JScYGRsTNiobLw8RUkQ//EABoBAAIDAQEAAAAAAAAAAAAAAAMEAAIFAQb/xAAsEQABAwIEBAUFAQAAAAAAAAABAAIRAyESMUHwBBNRYSJxgZGhMrHB0fFC/9oADAMBAAIRAxEAPwDcdGjRqKI1A33WY4zjYaQqxC5AG1UtR+RYB5rU2SQKCSQABZJNAf3OsL6num3azyBRIqyFpEZ0kRSgxByJBBx7W47gB+1Ar1eWAh1H4U7n6wbdWfOGRUQ0WteBXbkLABJyoX4Un9h3l+pQYyHbxLIqra/xKY+RytHkmhgaPB/tpB9M9AglaSK5RuPacxQ4qqKoCkDL+ZirKVNAD5HI1Il2O53DTswpkAbAKMi+dKC6BlYlxzRFG7rLhR1SvaDu+/iUvzHnJN3SfqWfccbpR7RZhFIgPcUKhkx5NjNf9arjTn0/rMM3/CcE+a8GvyAea/fWRjebSPpMEKRCMp7e6WRmzDuoBPtlKazHkoJAq6o81C6L1z2twk0YDjbAOUVgjn3e105st5U1xZWzV3ooqPY4AmR8jdtF0VCDGa3bRqL0reNLBHI6YNIgcpeWNi6uhf8AetStOptGjRo1FEaNGjUURo0aNRRGjVV6m62m127OzqrsCkQb+ZyCVUD5PBNfsdZXtPW+7Z1lbcKojkl9w5AgDLgFPFFRagnts8m7AalYUyAUN9QNWtddlC7aUsrMMD2qgdifgBDwxv41jSytuPZG126RPHEYlEamZ1DKcmV3K5AiwQDfP5vTZ0H1f1F9+IZIsssQ8ZGPtKCcnzrlgDXimIWqu9K/qKCKDdyR7IrCkKrAGWlrIAMuZayTXIsXWg1DzBiFgDfQ+m/0gvdihyiRz1u03UkdhWEquYgEOJOBjSgRYA7eaLMQe3Vv1H1FLL/9jiObZ7dwh28xEQ90rkxuNlIBoEMoHbd8jFb3+w7uF7U9se2Sbs8HHk2vB5BFWPOvA3jwxNS4xyqfcC4lmCkMwxALVx3XX5F/C9B5mJz3vsg03HKVMO/aELMWhdmLTv7kC+6pN5lgWAxBBBFXZPHxp6f6axTLHJtZCsbt7oEgtVjINRRxgCgQwpySVwTg6hbf0/K21/WI8cok9vcC78ICFA5xIAZu2q51f+m/XDM3t74JESowkPYGPytHgH/On2cOWzigphjIs5NPTOnJt4UhiFJGoVbNmh+TqVpW9HesP1LSQTMn6nbsUYp9kgH86X8H8fGmnRAQckcRFkapB6x2vutHn9hdWau0NGVBS/lrbwP6SNWW86lFECZZFQKuRsgUPF1+L41m3quSM57zZ/xFjkw3EWGIXlh7t1zbfzUbHN/kHEVHsbLIJ6dkOo8tyWnQTq6hkIKkAgj9+f8AbXTWe/TxkG4kyQLLKma43YQVwy+PuY8kgn8CtNp9T7YGYNIFO3bGS+KvHn+3cBf9/wAa7RrCowPNl1lSWybK10aj7DfJNGskZ7XAP7i/gj4P7akaMCCJCIqn1N0mGfbuNwtqis1gDIcHLEnwSti/38jWRQmJ190oIQzdkskbtitCspZDkyhjz2VVn51oX1R3oTZCNlcrPIEZlkwxCgvZ45BxxI4Bvk6QJeqB1ZpVzZzg0jIQBiBSkm1sqTwK+SMtZ3GOuABPX17i/wA+YSlddUUjqCSbabELtlVZHkITBB/ESOQoeDjQJBxH+AI80U8+4Z4V9ttyysLdSDnkQMhV83weCSt68PvljdD7bhlZf4Dg+25ZaV8jjQ8HOua5DEAjn0nqR2yMGCbjMhGLRKwhKNjgLYoQchT3yW481rrahbIcPCes/Gnt56KskZ5Kv6hCsW4MUslGhmGokLRtlcEqqqKrgg0bqub3091AbPdZyOgAVoyltiW4Cj3VHkAmshyD+2o8fXZ3X20mUGM1gjCMoTdEIaU2R/MwHg86jx7oZnHhBC6keF8rlRAHIvuoCrBr40N9RlOvLWyB6fiyqYa6QFadLlTaTe2MV2u4JISmli25HmsmAok8kV4P4NTeu+n5Nu6QLMjNOxpEWjXgEi+BZ4F6oZkiK2wUFSwc59tgAMtgcgGjlQ/fjxb+n+uRbfqIbcRlRjh5OSEUM3BFkYHxxjz540VnHYyW5A/G/hEFUapt9RemIodlE4kMU2zA9qYCzbEWp/IJ41belvVI3IMUy+1uouJIj/3L+QfP+dHq9Vn6bM0ZDj2/cQqbvHuBB/xqs3/S4d5toJI5Au7/AE9xOrlXNDuFqcqv/TTRkO8PT33b8o5sZCRuvbp5d5KJGUusjoVLZqoyBSgeEpfuCki/x89h1D3FsSEBgI2UeXBB+0ck2wXgjg+bvVX/APKM8YG6lLSBilPGGkHIA/ifdYa/7X8aNzHhkscYkLK2S+STXyBZyBo9tg3/AG1hVhNQ5rPdAJV3sN6yyNLGG91UdgBbNk3KgceD9tAG6+DrnuJ/e3B3JWhLRcEh8SALxxAOHP3EfBGq+HqNZY5TKoyjC0zngghlXgcnhiQO0a99JjZ4wJkMaurkZgFo7ItKPcW4XKwMRQAPwPxBmA5byVhORyT56GmZXdPdUxVaKScyeQxIamQcChXNn8cuatYscg6xgbJHiZQpkGStmSDmijn3aQZAggYiuK/GtP8ASc7ttUV1IMY9sZVZCgYtQ8Wtf7ixWtbgqojldOkkJqi7/KS/qrucNxD4YiK1D2VU5VnV0Dz5q+POkf8ATh0VmWJUoR0FIJUcuuNEVzwGPHxd6bvq3A367akZEyRMiDFiMlYHtx8GiCT8AXzRpX6R0gvC7oqukDD9TE0jxvGfhlbkMTz2/HzRPHKzHYzhzz9ghuBxmF3kkkYqsbM7KouNTbsovE2TyxofcTZUni9cHk7AJccnApi9Hz5YHnz8/n8aIJC7ynsAkkAZo1UAF2xQm2BLECga4o3WXEaWcu1kNbKZA1FCSRfC0bB+7/3wkKcfvvl+0GALqbunxihaKSMzGMMiGXEmqBC/KjxQPn4ryYfuRK8igyHuLKylQzc2OTYUfk8Hitd+nzARskihscZAh5Z1a7JAK0t3Z8VVA3xHaHtMhsRszSLfJFEBgUstiF+DzQ88a62RNv5beWvkoDK9yNylPQxRQVREBLeBQYFrIvIeaHB112myk3Rb9NC0m4ydpDkcV+arlQSe2iR9or5r3GymiSwWST7jTcDIFqvuNyECiPJ4PjXmWGSKWTFgOAGkaQqvcuTjIeQOBzYIb9uY1zTcrgg5qRuPUzz7WBFkcRRwuoEbsCQfGfcufaBxjxzxzrl03axDLgh+3PH/AJyQKYNYvxfFgGvGuPtBIu5EjiCsxwLKMTZJUFaIpfAvkHx8fdusoBbbOIacSBsQWNriVZHxKgdtC/PJrVXlzvqPkd71UN81w6ttJNu2cKhkdWiOUQUDJR9sYZsWq8lv+jgc6jJvS2ZfgP3X9yj5NkCwTwCSLq+dPfobpkG43YO4jgYxxF4hlkxN0xZTwSAfP5JPF0LfrX0jgZxJsnO2YHuQDKNx5oj7lN1yD4vj5GnwrGVKYc8X/ATFNgc2SEkbXpqsxyaOWNQTngWyUV9oPBIsAqAbJPOvfS1UEEKCWAIQr3fcQBZYC+aAZfNUfNR9zK0bvAAytD5TKgmQsdmRI4r5uvjxqZstzjEwvtOSOFYBBJQNfD96sDwp4C6yarSZER27b7peM4Xv9WqZ5IPZVc0C5NHiScs5FQqtkVzxwTZ+G30F1WJdzJAld658XyV/HJGJFkUfN6UvZHtMioe5S3tMbUGxQFkGr8N818fLj9PeqiR8FWP/AIAlLZXJRoKbrlTzX+Rq/Bwa4Itnvtr6otL6hCburdHi3MZSZFYUQCRZWxVg+Qa+RR0j9O+ljhJotxLG8U+3EZKq2WStcbkMWDY/F+Oa8knRdGt+BIPROFoJlfnrquwkU+1NEie0pVnZuXYVmeSylaF8fvwNRY940YV2lYlGAGSknFfuAdnJyA4CD81wCdXnrbpG5jnkaSIRRvNMF3DutHI5glQCcQDxyPD8C9evTWyWVpkkWOQTbZ1YEBMPubsLN3NdLj2jEEluKOcGEVA12uiUweKCqeRS1mORmVFx7EKog8lfcVqZTVntW/8Arr504OcBGVDM3D1djJsW4IYEH+cE8V26kpu2ZY6m/UqotEVSjG77eXNEpZC0COFv519eKORwszZIyhLIwxK5KpFhgFyABBrg/sdKB0EjY9N+6FMnqq2SSQNlkaNBs7WxxywK2vFElgfj8c2c0YQAMcVQNjL7hYJiwQCQUBhyDYIo8iuRqFBE5hikjCLgKDBwStg0UOI7eDzyfu/GpIWNIe1k93E5Bg4cL4KjnH5s+DWuOwg5fb+KHeSrukdQMsrGN8IoWb2gHBsCwXYm2ANrRB8eSa0xbmQwq01UiN7buEDlmYMV+aXwGN3XH9WtU2PonZJDFGNtHUIGNrbAgfLHuPk+Tq42mzSJAkShFHgAUP8Az99PP4IOfimyYNCTMpY+nnQUig97BVknANgYlkH2FuBZoluRfdq19XbyWLZTPAQHVLDFguP5NsCOB+2rjVF616L+q2UsdsOMxizgnHmuzuNixjzfGnQzCzCOiPhhsBZL1XciSZmjuR/D5SUHayO7uqgBXJAFnjnXvby+5EFVcYmT5kIX5vtZPg//AKA81/nUXpnUYCFfbViULDI5BSL+7tvIjg5sb/yRqUpH2ZqpYM8cl98RIU9qgUVNLam+FHB1590yZme8/beqzusqdFupXdo2lP2NZJHIC0QWyPm75/B8aZvpR0rcxRs8yskckahVytLU/eovwQRRocAftS70Locu+KIuQipfdZ1yhZSclMRARWyAI7ScbF1jTbAiUABfArk2ePyTydaPB8OW+IiOg+6aos1K9aNGjWkmku+sfTUu7ERhlEbwlmXIMVsjg0GAsVQJurP+af079OTBuUmZ0VYfsiRcv5FUH3DVDg9oUebsWdPWjVOW2cUXVcIJlZf6j+n86zs21iRojTJi2Mit8hjYtbs5A2Cx4OlF46MiyQmBoV9tlZSy2aLXfDdlAFb82a1v2lb1L6Cj3k6ze9LE6rg2GJtaPjIHE2fI445BIBAK3DCoLWKDUoh1xmsjWIqTI2CxZj3HdrXuYAAgD9mU19osm65+e0ApikcHMAB1UBUDADNWo1VE5H4J8/DhvfpfulUhHEovFBkFxXnG1xxNX/LXk154tOg/S3CcTbt1eiHwXLHIX92V35uxRBGlGcPUmDYeiDy3nRP23jxRV/pUD/Qf2H+2umjRrVTyNGjRqKJJ9T+hZ59000EyqskJidHFjkEWoA/FGifI4I5172P03j7f1DB1DiTALQDA2O4EZCu0giiL4F0HPRoXKYXYouqctsyvioB4AHzxr7o0aKrr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6" y="4941168"/>
            <a:ext cx="1321714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63" y="3381262"/>
            <a:ext cx="2481448" cy="170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21" y="3226173"/>
            <a:ext cx="2557264" cy="201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1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107</Words>
  <Application>Microsoft Office PowerPoint</Application>
  <PresentationFormat>Skærmshow (4:3)</PresentationFormat>
  <Paragraphs>75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Kontortema</vt:lpstr>
      <vt:lpstr> Noget om helte  Halfdan Rasmussen.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Ingelise Foxil Jespersen</cp:lastModifiedBy>
  <cp:revision>33</cp:revision>
  <dcterms:created xsi:type="dcterms:W3CDTF">2013-06-21T20:25:00Z</dcterms:created>
  <dcterms:modified xsi:type="dcterms:W3CDTF">2013-12-12T08:43:51Z</dcterms:modified>
</cp:coreProperties>
</file>